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52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6EB7C-793D-4D92-A6A0-07D7E1BB0DF8}" type="datetimeFigureOut">
              <a:rPr lang="en-US" smtClean="0"/>
              <a:t>4/14/14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44E97-015B-497F-893A-7959520E6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094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6EB7C-793D-4D92-A6A0-07D7E1BB0DF8}" type="datetimeFigureOut">
              <a:rPr lang="en-US" smtClean="0"/>
              <a:t>4/14/14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44E97-015B-497F-893A-7959520E6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50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6EB7C-793D-4D92-A6A0-07D7E1BB0DF8}" type="datetimeFigureOut">
              <a:rPr lang="en-US" smtClean="0"/>
              <a:t>4/14/14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44E97-015B-497F-893A-7959520E6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867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6EB7C-793D-4D92-A6A0-07D7E1BB0DF8}" type="datetimeFigureOut">
              <a:rPr lang="en-US" smtClean="0"/>
              <a:t>4/14/14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44E97-015B-497F-893A-7959520E6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632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6EB7C-793D-4D92-A6A0-07D7E1BB0DF8}" type="datetimeFigureOut">
              <a:rPr lang="en-US" smtClean="0"/>
              <a:t>4/14/14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44E97-015B-497F-893A-7959520E6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556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6EB7C-793D-4D92-A6A0-07D7E1BB0DF8}" type="datetimeFigureOut">
              <a:rPr lang="en-US" smtClean="0"/>
              <a:t>4/14/14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44E97-015B-497F-893A-7959520E6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845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6EB7C-793D-4D92-A6A0-07D7E1BB0DF8}" type="datetimeFigureOut">
              <a:rPr lang="en-US" smtClean="0"/>
              <a:t>4/14/14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44E97-015B-497F-893A-7959520E6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487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6EB7C-793D-4D92-A6A0-07D7E1BB0DF8}" type="datetimeFigureOut">
              <a:rPr lang="en-US" smtClean="0"/>
              <a:t>4/14/14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44E97-015B-497F-893A-7959520E6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773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6EB7C-793D-4D92-A6A0-07D7E1BB0DF8}" type="datetimeFigureOut">
              <a:rPr lang="en-US" smtClean="0"/>
              <a:t>4/14/14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44E97-015B-497F-893A-7959520E6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801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6EB7C-793D-4D92-A6A0-07D7E1BB0DF8}" type="datetimeFigureOut">
              <a:rPr lang="en-US" smtClean="0"/>
              <a:t>4/14/14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44E97-015B-497F-893A-7959520E6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404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6EB7C-793D-4D92-A6A0-07D7E1BB0DF8}" type="datetimeFigureOut">
              <a:rPr lang="en-US" smtClean="0"/>
              <a:t>4/14/14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44E97-015B-497F-893A-7959520E6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401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6EB7C-793D-4D92-A6A0-07D7E1BB0DF8}" type="datetimeFigureOut">
              <a:rPr lang="en-US" smtClean="0"/>
              <a:t>4/14/14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44E97-015B-497F-893A-7959520E6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027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1000"/>
            <a:ext cx="7772400" cy="2743200"/>
          </a:xfrm>
        </p:spPr>
        <p:txBody>
          <a:bodyPr/>
          <a:lstStyle/>
          <a:p>
            <a:r>
              <a:rPr lang="en-US" dirty="0" smtClean="0"/>
              <a:t>What </a:t>
            </a:r>
            <a:r>
              <a:rPr lang="en-US" dirty="0" smtClean="0"/>
              <a:t>2 things are responsible for Genetic Drift?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2819400"/>
          </a:xfrm>
        </p:spPr>
        <p:txBody>
          <a:bodyPr/>
          <a:lstStyle/>
          <a:p>
            <a:pPr marL="514350" indent="-514350" algn="l">
              <a:buAutoNum type="arabicPeriod"/>
            </a:pPr>
            <a:r>
              <a:rPr lang="en-US" dirty="0" smtClean="0"/>
              <a:t>Bottleneck Effect</a:t>
            </a:r>
          </a:p>
          <a:p>
            <a:pPr marL="514350" indent="-514350" algn="l">
              <a:buAutoNum type="arabicPeriod"/>
            </a:pPr>
            <a:r>
              <a:rPr lang="en-US" dirty="0" smtClean="0"/>
              <a:t>Founder Effect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6030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Bottleneck Effect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Decrease in numbers of organisms because of </a:t>
            </a:r>
          </a:p>
          <a:p>
            <a:pPr lvl="1"/>
            <a:r>
              <a:rPr lang="en-US" dirty="0" smtClean="0"/>
              <a:t>Natural disaster</a:t>
            </a:r>
          </a:p>
          <a:p>
            <a:pPr lvl="1"/>
            <a:r>
              <a:rPr lang="en-US" dirty="0" smtClean="0"/>
              <a:t>Predators</a:t>
            </a:r>
          </a:p>
          <a:p>
            <a:pPr lvl="1"/>
            <a:r>
              <a:rPr lang="en-US" dirty="0" smtClean="0"/>
              <a:t>Lack of resources (food, shelter, space)</a:t>
            </a:r>
          </a:p>
          <a:p>
            <a:r>
              <a:rPr lang="en-US" dirty="0" smtClean="0"/>
              <a:t>Reduce genetic diversity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2126" y="3810000"/>
            <a:ext cx="2514600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5943600" y="6324600"/>
            <a:ext cx="1910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brooklyn.cuny.edu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6678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Founder Effect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141" y="1295400"/>
            <a:ext cx="8127255" cy="4110069"/>
          </a:xfrm>
        </p:spPr>
      </p:pic>
      <p:sp>
        <p:nvSpPr>
          <p:cNvPr id="5" name="Rectangle 4"/>
          <p:cNvSpPr/>
          <p:nvPr/>
        </p:nvSpPr>
        <p:spPr>
          <a:xfrm>
            <a:off x="6934200" y="6248400"/>
            <a:ext cx="20177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biology200.gsu.edu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5117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Isolating Mechanisms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458200" cy="5410200"/>
          </a:xfrm>
        </p:spPr>
        <p:txBody>
          <a:bodyPr>
            <a:normAutofit/>
          </a:bodyPr>
          <a:lstStyle/>
          <a:p>
            <a:r>
              <a:rPr lang="en-US" dirty="0" smtClean="0"/>
              <a:t>Reproductive Isolation:                             </a:t>
            </a:r>
            <a:r>
              <a:rPr lang="en-US" sz="1000" dirty="0" smtClean="0"/>
              <a:t>en.wikipedia.org</a:t>
            </a:r>
          </a:p>
          <a:p>
            <a:pPr lvl="1"/>
            <a:r>
              <a:rPr lang="en-US" dirty="0" smtClean="0"/>
              <a:t>2 populations can no longer mate and produce viable offspring</a:t>
            </a:r>
          </a:p>
          <a:p>
            <a:pPr lvl="1"/>
            <a:r>
              <a:rPr lang="en-US" dirty="0" smtClean="0"/>
              <a:t>Ex:  There are 6 species of giraffes because they do not mate with each other in the wild.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152400"/>
            <a:ext cx="1905000" cy="1266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036693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457200"/>
            <a:ext cx="8458200" cy="6248400"/>
          </a:xfrm>
        </p:spPr>
        <p:txBody>
          <a:bodyPr/>
          <a:lstStyle/>
          <a:p>
            <a:r>
              <a:rPr lang="en-US" dirty="0" smtClean="0"/>
              <a:t>Geographic isolation:                                   Populations are separated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by a physical barrier</a:t>
            </a:r>
          </a:p>
          <a:p>
            <a:pPr lvl="1">
              <a:buFontTx/>
              <a:buChar char="-"/>
            </a:pPr>
            <a:r>
              <a:rPr lang="en-US" dirty="0" smtClean="0"/>
              <a:t>Ex:  Squirrels on opposite 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smtClean="0"/>
              <a:t>  sides of the Grand Canyon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8337" y="209550"/>
            <a:ext cx="2352675" cy="66484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703492" y="6494621"/>
            <a:ext cx="141655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 smtClean="0"/>
              <a:t>evolution.berkeley.edu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4586837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457200" y="228600"/>
            <a:ext cx="8229600" cy="46038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04800"/>
            <a:ext cx="8763000" cy="6324600"/>
          </a:xfrm>
        </p:spPr>
        <p:txBody>
          <a:bodyPr/>
          <a:lstStyle/>
          <a:p>
            <a:r>
              <a:rPr lang="en-US" dirty="0" smtClean="0"/>
              <a:t>Behavioral Isolation:</a:t>
            </a:r>
          </a:p>
          <a:p>
            <a:pPr lvl="1"/>
            <a:r>
              <a:rPr lang="en-US" dirty="0" smtClean="0"/>
              <a:t>Populations that exhibit different behaviors will not mate.</a:t>
            </a:r>
          </a:p>
          <a:p>
            <a:pPr lvl="1"/>
            <a:r>
              <a:rPr lang="en-US" dirty="0" smtClean="0"/>
              <a:t>EX:  different mating dances, different songs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Temporal Isolation: (time)               </a:t>
            </a:r>
            <a:r>
              <a:rPr lang="en-US" sz="1000" dirty="0" smtClean="0">
                <a:effectLst/>
              </a:rPr>
              <a:t>aaps.k12.mi.us</a:t>
            </a:r>
            <a:endParaRPr lang="en-US" sz="1000" dirty="0" smtClean="0"/>
          </a:p>
          <a:p>
            <a:pPr lvl="1"/>
            <a:r>
              <a:rPr lang="en-US" dirty="0" smtClean="0"/>
              <a:t>Populations reproduce at different times</a:t>
            </a:r>
          </a:p>
          <a:p>
            <a:pPr lvl="1"/>
            <a:r>
              <a:rPr lang="en-US" dirty="0" smtClean="0"/>
              <a:t>EX:  reproduce during different seasons or times of day</a:t>
            </a:r>
          </a:p>
          <a:p>
            <a:pPr lvl="1"/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2209800"/>
            <a:ext cx="2343150" cy="195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495365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147</Words>
  <Application>Microsoft Macintosh PowerPoint</Application>
  <PresentationFormat>On-screen Show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What 2 things are responsible for Genetic Drift?</vt:lpstr>
      <vt:lpstr>Bottleneck Effect</vt:lpstr>
      <vt:lpstr>Founder Effect</vt:lpstr>
      <vt:lpstr>Isolating Mechanisms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Bellwork:  What 2 things are responsible for Genetic Drift?</dc:title>
  <dc:creator>Owner</dc:creator>
  <cp:lastModifiedBy>MSDWT</cp:lastModifiedBy>
  <cp:revision>12</cp:revision>
  <dcterms:created xsi:type="dcterms:W3CDTF">2012-02-09T12:53:31Z</dcterms:created>
  <dcterms:modified xsi:type="dcterms:W3CDTF">2014-04-14T20:07:13Z</dcterms:modified>
</cp:coreProperties>
</file>